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E94-1129-47DB-9CFB-3B1E4A60FE5A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D29A-6F1F-4CDB-8329-B8EAFEAE3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64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E94-1129-47DB-9CFB-3B1E4A60FE5A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D29A-6F1F-4CDB-8329-B8EAFEAE3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56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E94-1129-47DB-9CFB-3B1E4A60FE5A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D29A-6F1F-4CDB-8329-B8EAFEAE3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92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E94-1129-47DB-9CFB-3B1E4A60FE5A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D29A-6F1F-4CDB-8329-B8EAFEAE3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58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E94-1129-47DB-9CFB-3B1E4A60FE5A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D29A-6F1F-4CDB-8329-B8EAFEAE3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79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E94-1129-47DB-9CFB-3B1E4A60FE5A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D29A-6F1F-4CDB-8329-B8EAFEAE3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20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E94-1129-47DB-9CFB-3B1E4A60FE5A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D29A-6F1F-4CDB-8329-B8EAFEAE3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12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E94-1129-47DB-9CFB-3B1E4A60FE5A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D29A-6F1F-4CDB-8329-B8EAFEAE3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56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E94-1129-47DB-9CFB-3B1E4A60FE5A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D29A-6F1F-4CDB-8329-B8EAFEAE3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5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E94-1129-47DB-9CFB-3B1E4A60FE5A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D29A-6F1F-4CDB-8329-B8EAFEAE3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2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E94-1129-47DB-9CFB-3B1E4A60FE5A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D29A-6F1F-4CDB-8329-B8EAFEAE3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19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1E94-1129-47DB-9CFB-3B1E4A60FE5A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CD29A-6F1F-4CDB-8329-B8EAFEAE3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7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" y="61546"/>
            <a:ext cx="12098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2023-08-11T01:15:52Z</dcterms:created>
  <dcterms:modified xsi:type="dcterms:W3CDTF">2023-08-11T01:17:07Z</dcterms:modified>
</cp:coreProperties>
</file>